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9" r:id="rId9"/>
    <p:sldId id="271" r:id="rId10"/>
    <p:sldId id="272" r:id="rId11"/>
    <p:sldId id="265" r:id="rId12"/>
    <p:sldId id="266" r:id="rId13"/>
    <p:sldId id="278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71" d="100"/>
          <a:sy n="71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4B0D3F-6C28-4C0F-8643-CA04FD92922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14CD6D3-F505-42E3-9843-CF8E7069723F}">
      <dgm:prSet phldrT="[Texto]" custT="1"/>
      <dgm:spPr/>
      <dgm:t>
        <a:bodyPr/>
        <a:lstStyle/>
        <a:p>
          <a:r>
            <a:rPr lang="pt-BR" sz="2400" dirty="0" smtClean="0"/>
            <a:t>Requerimento de autorização para realização dos estudos </a:t>
          </a:r>
          <a:endParaRPr lang="pt-BR" sz="2400" dirty="0"/>
        </a:p>
      </dgm:t>
    </dgm:pt>
    <dgm:pt modelId="{27F46FA9-7404-4262-9147-5A07DB531553}" type="parTrans" cxnId="{AD06D499-14A1-46BC-96B2-02A2E12B90E3}">
      <dgm:prSet/>
      <dgm:spPr/>
      <dgm:t>
        <a:bodyPr/>
        <a:lstStyle/>
        <a:p>
          <a:endParaRPr lang="pt-BR"/>
        </a:p>
      </dgm:t>
    </dgm:pt>
    <dgm:pt modelId="{0B3261ED-4F06-4918-9DFF-10DDBC060383}" type="sibTrans" cxnId="{AD06D499-14A1-46BC-96B2-02A2E12B90E3}">
      <dgm:prSet/>
      <dgm:spPr/>
      <dgm:t>
        <a:bodyPr/>
        <a:lstStyle/>
        <a:p>
          <a:endParaRPr lang="pt-BR"/>
        </a:p>
      </dgm:t>
    </dgm:pt>
    <dgm:pt modelId="{68834474-1834-42A1-969A-8FDDE0911EF0}">
      <dgm:prSet phldrT="[Texto]" custT="1"/>
      <dgm:spPr/>
      <dgm:t>
        <a:bodyPr/>
        <a:lstStyle/>
        <a:p>
          <a:endParaRPr lang="pt-BR" sz="2000" dirty="0"/>
        </a:p>
      </dgm:t>
    </dgm:pt>
    <dgm:pt modelId="{F2D83B84-F8ED-44C3-B10B-EA0FE2FB52CE}" type="parTrans" cxnId="{AE40B215-E7DD-4BDF-88B3-713240E48912}">
      <dgm:prSet/>
      <dgm:spPr/>
      <dgm:t>
        <a:bodyPr/>
        <a:lstStyle/>
        <a:p>
          <a:endParaRPr lang="pt-BR"/>
        </a:p>
      </dgm:t>
    </dgm:pt>
    <dgm:pt modelId="{27C0AE1D-A24C-4DF0-B407-484F135E2E02}" type="sibTrans" cxnId="{AE40B215-E7DD-4BDF-88B3-713240E48912}">
      <dgm:prSet/>
      <dgm:spPr/>
      <dgm:t>
        <a:bodyPr/>
        <a:lstStyle/>
        <a:p>
          <a:endParaRPr lang="pt-BR"/>
        </a:p>
      </dgm:t>
    </dgm:pt>
    <dgm:pt modelId="{9C3CD033-FFDE-4E60-8007-DEE2C66639CA}">
      <dgm:prSet phldrT="[Texto]" custT="1"/>
      <dgm:spPr/>
      <dgm:t>
        <a:bodyPr/>
        <a:lstStyle/>
        <a:p>
          <a:r>
            <a:rPr lang="pt-BR" sz="2400" dirty="0" smtClean="0"/>
            <a:t>Comprovação de que  o signatário  está legalmente autorizado a agir em nome do representante</a:t>
          </a:r>
          <a:endParaRPr lang="pt-BR" sz="2400" dirty="0"/>
        </a:p>
      </dgm:t>
    </dgm:pt>
    <dgm:pt modelId="{028A5786-6FA9-4E1E-9B86-BB7E73CC971D}" type="parTrans" cxnId="{73795FE7-29A8-482C-9AA7-D67D22C8714B}">
      <dgm:prSet/>
      <dgm:spPr/>
      <dgm:t>
        <a:bodyPr/>
        <a:lstStyle/>
        <a:p>
          <a:endParaRPr lang="pt-BR"/>
        </a:p>
      </dgm:t>
    </dgm:pt>
    <dgm:pt modelId="{48F96D84-8F1F-4721-9BA9-C1F2C05CD6BB}" type="sibTrans" cxnId="{73795FE7-29A8-482C-9AA7-D67D22C8714B}">
      <dgm:prSet/>
      <dgm:spPr/>
      <dgm:t>
        <a:bodyPr/>
        <a:lstStyle/>
        <a:p>
          <a:endParaRPr lang="pt-BR"/>
        </a:p>
      </dgm:t>
    </dgm:pt>
    <dgm:pt modelId="{D42011D9-7ABC-4081-91B5-09014DA05EBA}">
      <dgm:prSet phldrT="[Texto]"/>
      <dgm:spPr/>
      <dgm:t>
        <a:bodyPr/>
        <a:lstStyle/>
        <a:p>
          <a:endParaRPr lang="pt-BR" dirty="0"/>
        </a:p>
      </dgm:t>
    </dgm:pt>
    <dgm:pt modelId="{4D0518F3-94B0-497C-B4E5-E5320CA99DB0}" type="parTrans" cxnId="{E0565CCD-44D3-4050-96C7-CE58B06EB7AD}">
      <dgm:prSet/>
      <dgm:spPr/>
      <dgm:t>
        <a:bodyPr/>
        <a:lstStyle/>
        <a:p>
          <a:endParaRPr lang="pt-BR"/>
        </a:p>
      </dgm:t>
    </dgm:pt>
    <dgm:pt modelId="{BF0B6F5A-C161-4FD0-9EB5-51707D5D3A3C}" type="sibTrans" cxnId="{E0565CCD-44D3-4050-96C7-CE58B06EB7AD}">
      <dgm:prSet/>
      <dgm:spPr/>
      <dgm:t>
        <a:bodyPr/>
        <a:lstStyle/>
        <a:p>
          <a:endParaRPr lang="pt-BR"/>
        </a:p>
      </dgm:t>
    </dgm:pt>
    <dgm:pt modelId="{DB09D50B-C4E4-4F86-B9F7-CE47815E374B}" type="pres">
      <dgm:prSet presAssocID="{A94B0D3F-6C28-4C0F-8643-CA04FD92922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7AEBA828-A2A1-4458-80D0-1748912D3662}" type="pres">
      <dgm:prSet presAssocID="{314CD6D3-F505-42E3-9843-CF8E7069723F}" presName="parentText" presStyleLbl="node1" presStyleIdx="0" presStyleCnt="2" custScaleY="77471" custLinFactNeighborX="935" custLinFactNeighborY="4894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AACB77A-C2DC-4B43-A191-81FDF7847861}" type="pres">
      <dgm:prSet presAssocID="{314CD6D3-F505-42E3-9843-CF8E7069723F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7BDF2B0-D14C-43BA-A3D0-5521847A09C7}" type="pres">
      <dgm:prSet presAssocID="{9C3CD033-FFDE-4E60-8007-DEE2C66639CA}" presName="parentText" presStyleLbl="node1" presStyleIdx="1" presStyleCnt="2" custScaleY="7754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EFA5D09-7A29-4265-B4AA-AC0546081712}" type="pres">
      <dgm:prSet presAssocID="{9C3CD033-FFDE-4E60-8007-DEE2C66639CA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7F2F806-C47F-4001-9BFF-B99A893596B1}" type="presOf" srcId="{68834474-1834-42A1-969A-8FDDE0911EF0}" destId="{2AACB77A-C2DC-4B43-A191-81FDF7847861}" srcOrd="0" destOrd="0" presId="urn:microsoft.com/office/officeart/2005/8/layout/vList2"/>
    <dgm:cxn modelId="{06A8762B-58C4-4FAF-952E-F68D79FB8C97}" type="presOf" srcId="{D42011D9-7ABC-4081-91B5-09014DA05EBA}" destId="{8EFA5D09-7A29-4265-B4AA-AC0546081712}" srcOrd="0" destOrd="0" presId="urn:microsoft.com/office/officeart/2005/8/layout/vList2"/>
    <dgm:cxn modelId="{73795FE7-29A8-482C-9AA7-D67D22C8714B}" srcId="{A94B0D3F-6C28-4C0F-8643-CA04FD929228}" destId="{9C3CD033-FFDE-4E60-8007-DEE2C66639CA}" srcOrd="1" destOrd="0" parTransId="{028A5786-6FA9-4E1E-9B86-BB7E73CC971D}" sibTransId="{48F96D84-8F1F-4721-9BA9-C1F2C05CD6BB}"/>
    <dgm:cxn modelId="{AE40B215-E7DD-4BDF-88B3-713240E48912}" srcId="{314CD6D3-F505-42E3-9843-CF8E7069723F}" destId="{68834474-1834-42A1-969A-8FDDE0911EF0}" srcOrd="0" destOrd="0" parTransId="{F2D83B84-F8ED-44C3-B10B-EA0FE2FB52CE}" sibTransId="{27C0AE1D-A24C-4DF0-B407-484F135E2E02}"/>
    <dgm:cxn modelId="{AD06D499-14A1-46BC-96B2-02A2E12B90E3}" srcId="{A94B0D3F-6C28-4C0F-8643-CA04FD929228}" destId="{314CD6D3-F505-42E3-9843-CF8E7069723F}" srcOrd="0" destOrd="0" parTransId="{27F46FA9-7404-4262-9147-5A07DB531553}" sibTransId="{0B3261ED-4F06-4918-9DFF-10DDBC060383}"/>
    <dgm:cxn modelId="{190CBE48-461E-4614-B6CF-CF97177678B5}" type="presOf" srcId="{A94B0D3F-6C28-4C0F-8643-CA04FD929228}" destId="{DB09D50B-C4E4-4F86-B9F7-CE47815E374B}" srcOrd="0" destOrd="0" presId="urn:microsoft.com/office/officeart/2005/8/layout/vList2"/>
    <dgm:cxn modelId="{5954A82F-BE15-41F2-B9B5-3495C48BB71A}" type="presOf" srcId="{9C3CD033-FFDE-4E60-8007-DEE2C66639CA}" destId="{47BDF2B0-D14C-43BA-A3D0-5521847A09C7}" srcOrd="0" destOrd="0" presId="urn:microsoft.com/office/officeart/2005/8/layout/vList2"/>
    <dgm:cxn modelId="{AF16E08B-D2D9-48FF-8989-8A46DB651B6A}" type="presOf" srcId="{314CD6D3-F505-42E3-9843-CF8E7069723F}" destId="{7AEBA828-A2A1-4458-80D0-1748912D3662}" srcOrd="0" destOrd="0" presId="urn:microsoft.com/office/officeart/2005/8/layout/vList2"/>
    <dgm:cxn modelId="{E0565CCD-44D3-4050-96C7-CE58B06EB7AD}" srcId="{9C3CD033-FFDE-4E60-8007-DEE2C66639CA}" destId="{D42011D9-7ABC-4081-91B5-09014DA05EBA}" srcOrd="0" destOrd="0" parTransId="{4D0518F3-94B0-497C-B4E5-E5320CA99DB0}" sibTransId="{BF0B6F5A-C161-4FD0-9EB5-51707D5D3A3C}"/>
    <dgm:cxn modelId="{8D817C97-A65E-4FC2-9037-C97F5DB52D16}" type="presParOf" srcId="{DB09D50B-C4E4-4F86-B9F7-CE47815E374B}" destId="{7AEBA828-A2A1-4458-80D0-1748912D3662}" srcOrd="0" destOrd="0" presId="urn:microsoft.com/office/officeart/2005/8/layout/vList2"/>
    <dgm:cxn modelId="{E55D7575-760B-4CD2-A7D0-B5B46EBA30AC}" type="presParOf" srcId="{DB09D50B-C4E4-4F86-B9F7-CE47815E374B}" destId="{2AACB77A-C2DC-4B43-A191-81FDF7847861}" srcOrd="1" destOrd="0" presId="urn:microsoft.com/office/officeart/2005/8/layout/vList2"/>
    <dgm:cxn modelId="{311C1FEC-B3AC-4DEC-9D88-65DB9B112E67}" type="presParOf" srcId="{DB09D50B-C4E4-4F86-B9F7-CE47815E374B}" destId="{47BDF2B0-D14C-43BA-A3D0-5521847A09C7}" srcOrd="2" destOrd="0" presId="urn:microsoft.com/office/officeart/2005/8/layout/vList2"/>
    <dgm:cxn modelId="{76D9FDD4-A618-4300-94F6-9AA93834F1B9}" type="presParOf" srcId="{DB09D50B-C4E4-4F86-B9F7-CE47815E374B}" destId="{8EFA5D09-7A29-4265-B4AA-AC054608171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4B0D3F-6C28-4C0F-8643-CA04FD92922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14CD6D3-F505-42E3-9843-CF8E7069723F}">
      <dgm:prSet phldrT="[Texto]"/>
      <dgm:spPr/>
      <dgm:t>
        <a:bodyPr/>
        <a:lstStyle/>
        <a:p>
          <a:r>
            <a:rPr lang="pt-BR" dirty="0" smtClean="0"/>
            <a:t>Demonstração de experiência do interessado</a:t>
          </a:r>
          <a:endParaRPr lang="pt-BR" dirty="0"/>
        </a:p>
      </dgm:t>
    </dgm:pt>
    <dgm:pt modelId="{27F46FA9-7404-4262-9147-5A07DB531553}" type="parTrans" cxnId="{AD06D499-14A1-46BC-96B2-02A2E12B90E3}">
      <dgm:prSet/>
      <dgm:spPr/>
      <dgm:t>
        <a:bodyPr/>
        <a:lstStyle/>
        <a:p>
          <a:endParaRPr lang="pt-BR"/>
        </a:p>
      </dgm:t>
    </dgm:pt>
    <dgm:pt modelId="{0B3261ED-4F06-4918-9DFF-10DDBC060383}" type="sibTrans" cxnId="{AD06D499-14A1-46BC-96B2-02A2E12B90E3}">
      <dgm:prSet/>
      <dgm:spPr/>
      <dgm:t>
        <a:bodyPr/>
        <a:lstStyle/>
        <a:p>
          <a:endParaRPr lang="pt-BR"/>
        </a:p>
      </dgm:t>
    </dgm:pt>
    <dgm:pt modelId="{68834474-1834-42A1-969A-8FDDE0911EF0}">
      <dgm:prSet phldrT="[Texto]"/>
      <dgm:spPr/>
      <dgm:t>
        <a:bodyPr/>
        <a:lstStyle/>
        <a:p>
          <a:endParaRPr lang="pt-BR" dirty="0"/>
        </a:p>
      </dgm:t>
    </dgm:pt>
    <dgm:pt modelId="{F2D83B84-F8ED-44C3-B10B-EA0FE2FB52CE}" type="parTrans" cxnId="{AE40B215-E7DD-4BDF-88B3-713240E48912}">
      <dgm:prSet/>
      <dgm:spPr/>
      <dgm:t>
        <a:bodyPr/>
        <a:lstStyle/>
        <a:p>
          <a:endParaRPr lang="pt-BR"/>
        </a:p>
      </dgm:t>
    </dgm:pt>
    <dgm:pt modelId="{27C0AE1D-A24C-4DF0-B407-484F135E2E02}" type="sibTrans" cxnId="{AE40B215-E7DD-4BDF-88B3-713240E48912}">
      <dgm:prSet/>
      <dgm:spPr/>
      <dgm:t>
        <a:bodyPr/>
        <a:lstStyle/>
        <a:p>
          <a:endParaRPr lang="pt-BR"/>
        </a:p>
      </dgm:t>
    </dgm:pt>
    <dgm:pt modelId="{9C3CD033-FFDE-4E60-8007-DEE2C66639CA}">
      <dgm:prSet phldrT="[Texto]"/>
      <dgm:spPr/>
      <dgm:t>
        <a:bodyPr/>
        <a:lstStyle/>
        <a:p>
          <a:r>
            <a:rPr lang="pt-BR" dirty="0" smtClean="0"/>
            <a:t>Qualificação completa do interessado</a:t>
          </a:r>
          <a:endParaRPr lang="pt-BR" dirty="0"/>
        </a:p>
      </dgm:t>
    </dgm:pt>
    <dgm:pt modelId="{028A5786-6FA9-4E1E-9B86-BB7E73CC971D}" type="parTrans" cxnId="{73795FE7-29A8-482C-9AA7-D67D22C8714B}">
      <dgm:prSet/>
      <dgm:spPr/>
      <dgm:t>
        <a:bodyPr/>
        <a:lstStyle/>
        <a:p>
          <a:endParaRPr lang="pt-BR"/>
        </a:p>
      </dgm:t>
    </dgm:pt>
    <dgm:pt modelId="{48F96D84-8F1F-4721-9BA9-C1F2C05CD6BB}" type="sibTrans" cxnId="{73795FE7-29A8-482C-9AA7-D67D22C8714B}">
      <dgm:prSet/>
      <dgm:spPr/>
      <dgm:t>
        <a:bodyPr/>
        <a:lstStyle/>
        <a:p>
          <a:endParaRPr lang="pt-BR"/>
        </a:p>
      </dgm:t>
    </dgm:pt>
    <dgm:pt modelId="{D42011D9-7ABC-4081-91B5-09014DA05EBA}">
      <dgm:prSet phldrT="[Texto]"/>
      <dgm:spPr/>
      <dgm:t>
        <a:bodyPr/>
        <a:lstStyle/>
        <a:p>
          <a:endParaRPr lang="pt-BR" dirty="0"/>
        </a:p>
      </dgm:t>
    </dgm:pt>
    <dgm:pt modelId="{4D0518F3-94B0-497C-B4E5-E5320CA99DB0}" type="parTrans" cxnId="{E0565CCD-44D3-4050-96C7-CE58B06EB7AD}">
      <dgm:prSet/>
      <dgm:spPr/>
      <dgm:t>
        <a:bodyPr/>
        <a:lstStyle/>
        <a:p>
          <a:endParaRPr lang="pt-BR"/>
        </a:p>
      </dgm:t>
    </dgm:pt>
    <dgm:pt modelId="{BF0B6F5A-C161-4FD0-9EB5-51707D5D3A3C}" type="sibTrans" cxnId="{E0565CCD-44D3-4050-96C7-CE58B06EB7AD}">
      <dgm:prSet/>
      <dgm:spPr/>
      <dgm:t>
        <a:bodyPr/>
        <a:lstStyle/>
        <a:p>
          <a:endParaRPr lang="pt-BR"/>
        </a:p>
      </dgm:t>
    </dgm:pt>
    <dgm:pt modelId="{DB09D50B-C4E4-4F86-B9F7-CE47815E374B}" type="pres">
      <dgm:prSet presAssocID="{A94B0D3F-6C28-4C0F-8643-CA04FD92922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7AEBA828-A2A1-4458-80D0-1748912D3662}" type="pres">
      <dgm:prSet presAssocID="{314CD6D3-F505-42E3-9843-CF8E7069723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AACB77A-C2DC-4B43-A191-81FDF7847861}" type="pres">
      <dgm:prSet presAssocID="{314CD6D3-F505-42E3-9843-CF8E7069723F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7BDF2B0-D14C-43BA-A3D0-5521847A09C7}" type="pres">
      <dgm:prSet presAssocID="{9C3CD033-FFDE-4E60-8007-DEE2C66639C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EFA5D09-7A29-4265-B4AA-AC0546081712}" type="pres">
      <dgm:prSet presAssocID="{9C3CD033-FFDE-4E60-8007-DEE2C66639CA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A3AE1E1A-8B91-4FA2-8660-BD3A0C4E4BBA}" type="presOf" srcId="{D42011D9-7ABC-4081-91B5-09014DA05EBA}" destId="{8EFA5D09-7A29-4265-B4AA-AC0546081712}" srcOrd="0" destOrd="0" presId="urn:microsoft.com/office/officeart/2005/8/layout/vList2"/>
    <dgm:cxn modelId="{AD06D499-14A1-46BC-96B2-02A2E12B90E3}" srcId="{A94B0D3F-6C28-4C0F-8643-CA04FD929228}" destId="{314CD6D3-F505-42E3-9843-CF8E7069723F}" srcOrd="0" destOrd="0" parTransId="{27F46FA9-7404-4262-9147-5A07DB531553}" sibTransId="{0B3261ED-4F06-4918-9DFF-10DDBC060383}"/>
    <dgm:cxn modelId="{9D0AE3D4-11FB-4E29-95EA-61EC8FE9EF32}" type="presOf" srcId="{9C3CD033-FFDE-4E60-8007-DEE2C66639CA}" destId="{47BDF2B0-D14C-43BA-A3D0-5521847A09C7}" srcOrd="0" destOrd="0" presId="urn:microsoft.com/office/officeart/2005/8/layout/vList2"/>
    <dgm:cxn modelId="{AE40B215-E7DD-4BDF-88B3-713240E48912}" srcId="{314CD6D3-F505-42E3-9843-CF8E7069723F}" destId="{68834474-1834-42A1-969A-8FDDE0911EF0}" srcOrd="0" destOrd="0" parTransId="{F2D83B84-F8ED-44C3-B10B-EA0FE2FB52CE}" sibTransId="{27C0AE1D-A24C-4DF0-B407-484F135E2E02}"/>
    <dgm:cxn modelId="{FB3A8710-C355-4C44-976A-A5F2E942292F}" type="presOf" srcId="{314CD6D3-F505-42E3-9843-CF8E7069723F}" destId="{7AEBA828-A2A1-4458-80D0-1748912D3662}" srcOrd="0" destOrd="0" presId="urn:microsoft.com/office/officeart/2005/8/layout/vList2"/>
    <dgm:cxn modelId="{73795FE7-29A8-482C-9AA7-D67D22C8714B}" srcId="{A94B0D3F-6C28-4C0F-8643-CA04FD929228}" destId="{9C3CD033-FFDE-4E60-8007-DEE2C66639CA}" srcOrd="1" destOrd="0" parTransId="{028A5786-6FA9-4E1E-9B86-BB7E73CC971D}" sibTransId="{48F96D84-8F1F-4721-9BA9-C1F2C05CD6BB}"/>
    <dgm:cxn modelId="{E0565CCD-44D3-4050-96C7-CE58B06EB7AD}" srcId="{9C3CD033-FFDE-4E60-8007-DEE2C66639CA}" destId="{D42011D9-7ABC-4081-91B5-09014DA05EBA}" srcOrd="0" destOrd="0" parTransId="{4D0518F3-94B0-497C-B4E5-E5320CA99DB0}" sibTransId="{BF0B6F5A-C161-4FD0-9EB5-51707D5D3A3C}"/>
    <dgm:cxn modelId="{F126B08F-5CF2-41D8-8246-E432A016BA30}" type="presOf" srcId="{68834474-1834-42A1-969A-8FDDE0911EF0}" destId="{2AACB77A-C2DC-4B43-A191-81FDF7847861}" srcOrd="0" destOrd="0" presId="urn:microsoft.com/office/officeart/2005/8/layout/vList2"/>
    <dgm:cxn modelId="{A8C88AD8-1D28-410F-8609-3F6B6164BDE2}" type="presOf" srcId="{A94B0D3F-6C28-4C0F-8643-CA04FD929228}" destId="{DB09D50B-C4E4-4F86-B9F7-CE47815E374B}" srcOrd="0" destOrd="0" presId="urn:microsoft.com/office/officeart/2005/8/layout/vList2"/>
    <dgm:cxn modelId="{950BFA6E-4797-44BC-9FE5-8AECB374DB6B}" type="presParOf" srcId="{DB09D50B-C4E4-4F86-B9F7-CE47815E374B}" destId="{7AEBA828-A2A1-4458-80D0-1748912D3662}" srcOrd="0" destOrd="0" presId="urn:microsoft.com/office/officeart/2005/8/layout/vList2"/>
    <dgm:cxn modelId="{2971F24A-172A-4A70-880D-7C95D06487A8}" type="presParOf" srcId="{DB09D50B-C4E4-4F86-B9F7-CE47815E374B}" destId="{2AACB77A-C2DC-4B43-A191-81FDF7847861}" srcOrd="1" destOrd="0" presId="urn:microsoft.com/office/officeart/2005/8/layout/vList2"/>
    <dgm:cxn modelId="{26B72066-EE80-47D5-A5A7-281080788631}" type="presParOf" srcId="{DB09D50B-C4E4-4F86-B9F7-CE47815E374B}" destId="{47BDF2B0-D14C-43BA-A3D0-5521847A09C7}" srcOrd="2" destOrd="0" presId="urn:microsoft.com/office/officeart/2005/8/layout/vList2"/>
    <dgm:cxn modelId="{0289C7E9-9629-4B6E-BAE2-DBEBAF57D439}" type="presParOf" srcId="{DB09D50B-C4E4-4F86-B9F7-CE47815E374B}" destId="{8EFA5D09-7A29-4265-B4AA-AC054608171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4B0D3F-6C28-4C0F-8643-CA04FD92922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14CD6D3-F505-42E3-9843-CF8E7069723F}">
      <dgm:prSet phldrT="[Texto]" custT="1"/>
      <dgm:spPr/>
      <dgm:t>
        <a:bodyPr/>
        <a:lstStyle/>
        <a:p>
          <a:r>
            <a:rPr lang="pt-BR" sz="2400" dirty="0" smtClean="0"/>
            <a:t>Qualificação do profissional responsável pela coordenação dos estudos</a:t>
          </a:r>
          <a:endParaRPr lang="pt-BR" sz="2400" dirty="0"/>
        </a:p>
      </dgm:t>
    </dgm:pt>
    <dgm:pt modelId="{27F46FA9-7404-4262-9147-5A07DB531553}" type="parTrans" cxnId="{AD06D499-14A1-46BC-96B2-02A2E12B90E3}">
      <dgm:prSet/>
      <dgm:spPr/>
      <dgm:t>
        <a:bodyPr/>
        <a:lstStyle/>
        <a:p>
          <a:endParaRPr lang="pt-BR"/>
        </a:p>
      </dgm:t>
    </dgm:pt>
    <dgm:pt modelId="{0B3261ED-4F06-4918-9DFF-10DDBC060383}" type="sibTrans" cxnId="{AD06D499-14A1-46BC-96B2-02A2E12B90E3}">
      <dgm:prSet/>
      <dgm:spPr/>
      <dgm:t>
        <a:bodyPr/>
        <a:lstStyle/>
        <a:p>
          <a:endParaRPr lang="pt-BR"/>
        </a:p>
      </dgm:t>
    </dgm:pt>
    <dgm:pt modelId="{68834474-1834-42A1-969A-8FDDE0911EF0}">
      <dgm:prSet phldrT="[Texto]" custT="1"/>
      <dgm:spPr/>
      <dgm:t>
        <a:bodyPr/>
        <a:lstStyle/>
        <a:p>
          <a:endParaRPr lang="pt-BR" sz="2000" dirty="0"/>
        </a:p>
      </dgm:t>
    </dgm:pt>
    <dgm:pt modelId="{F2D83B84-F8ED-44C3-B10B-EA0FE2FB52CE}" type="parTrans" cxnId="{AE40B215-E7DD-4BDF-88B3-713240E48912}">
      <dgm:prSet/>
      <dgm:spPr/>
      <dgm:t>
        <a:bodyPr/>
        <a:lstStyle/>
        <a:p>
          <a:endParaRPr lang="pt-BR"/>
        </a:p>
      </dgm:t>
    </dgm:pt>
    <dgm:pt modelId="{27C0AE1D-A24C-4DF0-B407-484F135E2E02}" type="sibTrans" cxnId="{AE40B215-E7DD-4BDF-88B3-713240E48912}">
      <dgm:prSet/>
      <dgm:spPr/>
      <dgm:t>
        <a:bodyPr/>
        <a:lstStyle/>
        <a:p>
          <a:endParaRPr lang="pt-BR"/>
        </a:p>
      </dgm:t>
    </dgm:pt>
    <dgm:pt modelId="{9C3CD033-FFDE-4E60-8007-DEE2C66639CA}">
      <dgm:prSet phldrT="[Texto]" custT="1"/>
      <dgm:spPr/>
      <dgm:t>
        <a:bodyPr/>
        <a:lstStyle/>
        <a:p>
          <a:r>
            <a:rPr lang="pt-BR" sz="2400" dirty="0" smtClean="0"/>
            <a:t>Indicação</a:t>
          </a:r>
          <a:r>
            <a:rPr lang="pt-BR" sz="2400" baseline="0" dirty="0" smtClean="0"/>
            <a:t> do valor de ressarcimento pretendido</a:t>
          </a:r>
          <a:endParaRPr lang="pt-BR" sz="2400" dirty="0"/>
        </a:p>
      </dgm:t>
    </dgm:pt>
    <dgm:pt modelId="{028A5786-6FA9-4E1E-9B86-BB7E73CC971D}" type="parTrans" cxnId="{73795FE7-29A8-482C-9AA7-D67D22C8714B}">
      <dgm:prSet/>
      <dgm:spPr/>
      <dgm:t>
        <a:bodyPr/>
        <a:lstStyle/>
        <a:p>
          <a:endParaRPr lang="pt-BR"/>
        </a:p>
      </dgm:t>
    </dgm:pt>
    <dgm:pt modelId="{48F96D84-8F1F-4721-9BA9-C1F2C05CD6BB}" type="sibTrans" cxnId="{73795FE7-29A8-482C-9AA7-D67D22C8714B}">
      <dgm:prSet/>
      <dgm:spPr/>
      <dgm:t>
        <a:bodyPr/>
        <a:lstStyle/>
        <a:p>
          <a:endParaRPr lang="pt-BR"/>
        </a:p>
      </dgm:t>
    </dgm:pt>
    <dgm:pt modelId="{D42011D9-7ABC-4081-91B5-09014DA05EBA}">
      <dgm:prSet phldrT="[Texto]" custT="1"/>
      <dgm:spPr/>
      <dgm:t>
        <a:bodyPr/>
        <a:lstStyle/>
        <a:p>
          <a:endParaRPr lang="pt-BR" sz="2000" dirty="0"/>
        </a:p>
      </dgm:t>
    </dgm:pt>
    <dgm:pt modelId="{4D0518F3-94B0-497C-B4E5-E5320CA99DB0}" type="parTrans" cxnId="{E0565CCD-44D3-4050-96C7-CE58B06EB7AD}">
      <dgm:prSet/>
      <dgm:spPr/>
      <dgm:t>
        <a:bodyPr/>
        <a:lstStyle/>
        <a:p>
          <a:endParaRPr lang="pt-BR"/>
        </a:p>
      </dgm:t>
    </dgm:pt>
    <dgm:pt modelId="{BF0B6F5A-C161-4FD0-9EB5-51707D5D3A3C}" type="sibTrans" cxnId="{E0565CCD-44D3-4050-96C7-CE58B06EB7AD}">
      <dgm:prSet/>
      <dgm:spPr/>
      <dgm:t>
        <a:bodyPr/>
        <a:lstStyle/>
        <a:p>
          <a:endParaRPr lang="pt-BR"/>
        </a:p>
      </dgm:t>
    </dgm:pt>
    <dgm:pt modelId="{DB09D50B-C4E4-4F86-B9F7-CE47815E374B}" type="pres">
      <dgm:prSet presAssocID="{A94B0D3F-6C28-4C0F-8643-CA04FD92922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7AEBA828-A2A1-4458-80D0-1748912D3662}" type="pres">
      <dgm:prSet presAssocID="{314CD6D3-F505-42E3-9843-CF8E7069723F}" presName="parentText" presStyleLbl="node1" presStyleIdx="0" presStyleCnt="2" custScaleY="9071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AACB77A-C2DC-4B43-A191-81FDF7847861}" type="pres">
      <dgm:prSet presAssocID="{314CD6D3-F505-42E3-9843-CF8E7069723F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7BDF2B0-D14C-43BA-A3D0-5521847A09C7}" type="pres">
      <dgm:prSet presAssocID="{9C3CD033-FFDE-4E60-8007-DEE2C66639CA}" presName="parentText" presStyleLbl="node1" presStyleIdx="1" presStyleCnt="2" custScaleY="9071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EFA5D09-7A29-4265-B4AA-AC0546081712}" type="pres">
      <dgm:prSet presAssocID="{9C3CD033-FFDE-4E60-8007-DEE2C66639CA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30DC1693-4B32-4136-A8C6-5EEFE3A94191}" type="presOf" srcId="{A94B0D3F-6C28-4C0F-8643-CA04FD929228}" destId="{DB09D50B-C4E4-4F86-B9F7-CE47815E374B}" srcOrd="0" destOrd="0" presId="urn:microsoft.com/office/officeart/2005/8/layout/vList2"/>
    <dgm:cxn modelId="{27B2B0E9-64C5-419B-9750-99C942835270}" type="presOf" srcId="{9C3CD033-FFDE-4E60-8007-DEE2C66639CA}" destId="{47BDF2B0-D14C-43BA-A3D0-5521847A09C7}" srcOrd="0" destOrd="0" presId="urn:microsoft.com/office/officeart/2005/8/layout/vList2"/>
    <dgm:cxn modelId="{C3E31342-EFA6-43C9-B5A8-B39B0319614C}" type="presOf" srcId="{68834474-1834-42A1-969A-8FDDE0911EF0}" destId="{2AACB77A-C2DC-4B43-A191-81FDF7847861}" srcOrd="0" destOrd="0" presId="urn:microsoft.com/office/officeart/2005/8/layout/vList2"/>
    <dgm:cxn modelId="{73795FE7-29A8-482C-9AA7-D67D22C8714B}" srcId="{A94B0D3F-6C28-4C0F-8643-CA04FD929228}" destId="{9C3CD033-FFDE-4E60-8007-DEE2C66639CA}" srcOrd="1" destOrd="0" parTransId="{028A5786-6FA9-4E1E-9B86-BB7E73CC971D}" sibTransId="{48F96D84-8F1F-4721-9BA9-C1F2C05CD6BB}"/>
    <dgm:cxn modelId="{AE40B215-E7DD-4BDF-88B3-713240E48912}" srcId="{314CD6D3-F505-42E3-9843-CF8E7069723F}" destId="{68834474-1834-42A1-969A-8FDDE0911EF0}" srcOrd="0" destOrd="0" parTransId="{F2D83B84-F8ED-44C3-B10B-EA0FE2FB52CE}" sibTransId="{27C0AE1D-A24C-4DF0-B407-484F135E2E02}"/>
    <dgm:cxn modelId="{AD06D499-14A1-46BC-96B2-02A2E12B90E3}" srcId="{A94B0D3F-6C28-4C0F-8643-CA04FD929228}" destId="{314CD6D3-F505-42E3-9843-CF8E7069723F}" srcOrd="0" destOrd="0" parTransId="{27F46FA9-7404-4262-9147-5A07DB531553}" sibTransId="{0B3261ED-4F06-4918-9DFF-10DDBC060383}"/>
    <dgm:cxn modelId="{591C777D-1F87-472C-8662-519AA68903D4}" type="presOf" srcId="{D42011D9-7ABC-4081-91B5-09014DA05EBA}" destId="{8EFA5D09-7A29-4265-B4AA-AC0546081712}" srcOrd="0" destOrd="0" presId="urn:microsoft.com/office/officeart/2005/8/layout/vList2"/>
    <dgm:cxn modelId="{E0565CCD-44D3-4050-96C7-CE58B06EB7AD}" srcId="{9C3CD033-FFDE-4E60-8007-DEE2C66639CA}" destId="{D42011D9-7ABC-4081-91B5-09014DA05EBA}" srcOrd="0" destOrd="0" parTransId="{4D0518F3-94B0-497C-B4E5-E5320CA99DB0}" sibTransId="{BF0B6F5A-C161-4FD0-9EB5-51707D5D3A3C}"/>
    <dgm:cxn modelId="{02526974-0F76-4E64-AD8F-BBA13014A694}" type="presOf" srcId="{314CD6D3-F505-42E3-9843-CF8E7069723F}" destId="{7AEBA828-A2A1-4458-80D0-1748912D3662}" srcOrd="0" destOrd="0" presId="urn:microsoft.com/office/officeart/2005/8/layout/vList2"/>
    <dgm:cxn modelId="{5EC2D163-69A3-4419-9994-255E28BCE60A}" type="presParOf" srcId="{DB09D50B-C4E4-4F86-B9F7-CE47815E374B}" destId="{7AEBA828-A2A1-4458-80D0-1748912D3662}" srcOrd="0" destOrd="0" presId="urn:microsoft.com/office/officeart/2005/8/layout/vList2"/>
    <dgm:cxn modelId="{0E29171A-5317-490C-99EA-1C9E3CE19DE9}" type="presParOf" srcId="{DB09D50B-C4E4-4F86-B9F7-CE47815E374B}" destId="{2AACB77A-C2DC-4B43-A191-81FDF7847861}" srcOrd="1" destOrd="0" presId="urn:microsoft.com/office/officeart/2005/8/layout/vList2"/>
    <dgm:cxn modelId="{61FA2FF9-FE85-4403-8C29-54C2E55F2CA2}" type="presParOf" srcId="{DB09D50B-C4E4-4F86-B9F7-CE47815E374B}" destId="{47BDF2B0-D14C-43BA-A3D0-5521847A09C7}" srcOrd="2" destOrd="0" presId="urn:microsoft.com/office/officeart/2005/8/layout/vList2"/>
    <dgm:cxn modelId="{097AF2CC-E1E6-46B8-97F6-6A66EAC1058E}" type="presParOf" srcId="{DB09D50B-C4E4-4F86-B9F7-CE47815E374B}" destId="{8EFA5D09-7A29-4265-B4AA-AC054608171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94B0D3F-6C28-4C0F-8643-CA04FD92922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14CD6D3-F505-42E3-9843-CF8E7069723F}">
      <dgm:prSet phldrT="[Texto]" custT="1"/>
      <dgm:spPr/>
      <dgm:t>
        <a:bodyPr/>
        <a:lstStyle/>
        <a:p>
          <a:r>
            <a:rPr lang="pt-BR" sz="2400" dirty="0" smtClean="0"/>
            <a:t>Plano de Trabalho</a:t>
          </a:r>
          <a:endParaRPr lang="pt-BR" sz="2400" dirty="0"/>
        </a:p>
      </dgm:t>
    </dgm:pt>
    <dgm:pt modelId="{27F46FA9-7404-4262-9147-5A07DB531553}" type="parTrans" cxnId="{AD06D499-14A1-46BC-96B2-02A2E12B90E3}">
      <dgm:prSet/>
      <dgm:spPr/>
      <dgm:t>
        <a:bodyPr/>
        <a:lstStyle/>
        <a:p>
          <a:endParaRPr lang="pt-BR"/>
        </a:p>
      </dgm:t>
    </dgm:pt>
    <dgm:pt modelId="{0B3261ED-4F06-4918-9DFF-10DDBC060383}" type="sibTrans" cxnId="{AD06D499-14A1-46BC-96B2-02A2E12B90E3}">
      <dgm:prSet/>
      <dgm:spPr/>
      <dgm:t>
        <a:bodyPr/>
        <a:lstStyle/>
        <a:p>
          <a:endParaRPr lang="pt-BR"/>
        </a:p>
      </dgm:t>
    </dgm:pt>
    <dgm:pt modelId="{68834474-1834-42A1-969A-8FDDE0911EF0}">
      <dgm:prSet phldrT="[Texto]" custT="1"/>
      <dgm:spPr/>
      <dgm:t>
        <a:bodyPr/>
        <a:lstStyle/>
        <a:p>
          <a:r>
            <a:rPr lang="pt-BR" sz="2000" dirty="0" smtClean="0"/>
            <a:t>Detalhamento das atividades que pretende realizar, considerando o escopo do projeto (representado por mapas, croquis, gráficos etc.), nos termos do artigo 4º, §4º do Decreto Estadual nº 6.823/2012</a:t>
          </a:r>
          <a:endParaRPr lang="pt-BR" sz="2000" dirty="0"/>
        </a:p>
      </dgm:t>
    </dgm:pt>
    <dgm:pt modelId="{F2D83B84-F8ED-44C3-B10B-EA0FE2FB52CE}" type="parTrans" cxnId="{AE40B215-E7DD-4BDF-88B3-713240E48912}">
      <dgm:prSet/>
      <dgm:spPr/>
      <dgm:t>
        <a:bodyPr/>
        <a:lstStyle/>
        <a:p>
          <a:endParaRPr lang="pt-BR"/>
        </a:p>
      </dgm:t>
    </dgm:pt>
    <dgm:pt modelId="{27C0AE1D-A24C-4DF0-B407-484F135E2E02}" type="sibTrans" cxnId="{AE40B215-E7DD-4BDF-88B3-713240E48912}">
      <dgm:prSet/>
      <dgm:spPr/>
      <dgm:t>
        <a:bodyPr/>
        <a:lstStyle/>
        <a:p>
          <a:endParaRPr lang="pt-BR"/>
        </a:p>
      </dgm:t>
    </dgm:pt>
    <dgm:pt modelId="{9C3CD033-FFDE-4E60-8007-DEE2C66639CA}">
      <dgm:prSet phldrT="[Texto]" custT="1"/>
      <dgm:spPr/>
      <dgm:t>
        <a:bodyPr/>
        <a:lstStyle/>
        <a:p>
          <a:r>
            <a:rPr lang="pt-BR" sz="2400" dirty="0" smtClean="0"/>
            <a:t>Cronograma</a:t>
          </a:r>
          <a:endParaRPr lang="pt-BR" sz="2400" dirty="0"/>
        </a:p>
      </dgm:t>
    </dgm:pt>
    <dgm:pt modelId="{028A5786-6FA9-4E1E-9B86-BB7E73CC971D}" type="parTrans" cxnId="{73795FE7-29A8-482C-9AA7-D67D22C8714B}">
      <dgm:prSet/>
      <dgm:spPr/>
      <dgm:t>
        <a:bodyPr/>
        <a:lstStyle/>
        <a:p>
          <a:endParaRPr lang="pt-BR"/>
        </a:p>
      </dgm:t>
    </dgm:pt>
    <dgm:pt modelId="{48F96D84-8F1F-4721-9BA9-C1F2C05CD6BB}" type="sibTrans" cxnId="{73795FE7-29A8-482C-9AA7-D67D22C8714B}">
      <dgm:prSet/>
      <dgm:spPr/>
      <dgm:t>
        <a:bodyPr/>
        <a:lstStyle/>
        <a:p>
          <a:endParaRPr lang="pt-BR"/>
        </a:p>
      </dgm:t>
    </dgm:pt>
    <dgm:pt modelId="{D42011D9-7ABC-4081-91B5-09014DA05EBA}">
      <dgm:prSet phldrT="[Texto]" custT="1"/>
      <dgm:spPr/>
      <dgm:t>
        <a:bodyPr/>
        <a:lstStyle/>
        <a:p>
          <a:r>
            <a:rPr lang="pt-BR" sz="2000" dirty="0" smtClean="0"/>
            <a:t>Data de conclusão de cada etapa</a:t>
          </a:r>
          <a:endParaRPr lang="pt-BR" sz="2000" dirty="0"/>
        </a:p>
      </dgm:t>
    </dgm:pt>
    <dgm:pt modelId="{4D0518F3-94B0-497C-B4E5-E5320CA99DB0}" type="parTrans" cxnId="{E0565CCD-44D3-4050-96C7-CE58B06EB7AD}">
      <dgm:prSet/>
      <dgm:spPr/>
      <dgm:t>
        <a:bodyPr/>
        <a:lstStyle/>
        <a:p>
          <a:endParaRPr lang="pt-BR"/>
        </a:p>
      </dgm:t>
    </dgm:pt>
    <dgm:pt modelId="{BF0B6F5A-C161-4FD0-9EB5-51707D5D3A3C}" type="sibTrans" cxnId="{E0565CCD-44D3-4050-96C7-CE58B06EB7AD}">
      <dgm:prSet/>
      <dgm:spPr/>
      <dgm:t>
        <a:bodyPr/>
        <a:lstStyle/>
        <a:p>
          <a:endParaRPr lang="pt-BR"/>
        </a:p>
      </dgm:t>
    </dgm:pt>
    <dgm:pt modelId="{185C57BD-F462-47C8-9915-D707BC49960D}">
      <dgm:prSet phldrT="[Texto]" custT="1"/>
      <dgm:spPr/>
      <dgm:t>
        <a:bodyPr/>
        <a:lstStyle/>
        <a:p>
          <a:r>
            <a:rPr lang="pt-BR" sz="2000" dirty="0" smtClean="0"/>
            <a:t>Data final para a conclusão e entrega dos estudos de viabilidade técnica, econômica, financeira e ambiental</a:t>
          </a:r>
          <a:endParaRPr lang="pt-BR" sz="2000" dirty="0"/>
        </a:p>
      </dgm:t>
    </dgm:pt>
    <dgm:pt modelId="{25194B68-B39B-4775-B31E-61ADBD284230}" type="parTrans" cxnId="{4F32BF6A-32B1-4946-BFAC-4FF65AE8A973}">
      <dgm:prSet/>
      <dgm:spPr/>
      <dgm:t>
        <a:bodyPr/>
        <a:lstStyle/>
        <a:p>
          <a:endParaRPr lang="pt-BR"/>
        </a:p>
      </dgm:t>
    </dgm:pt>
    <dgm:pt modelId="{28A22CC6-2D78-4DF2-97C9-DE17F03FEEE8}" type="sibTrans" cxnId="{4F32BF6A-32B1-4946-BFAC-4FF65AE8A973}">
      <dgm:prSet/>
      <dgm:spPr/>
      <dgm:t>
        <a:bodyPr/>
        <a:lstStyle/>
        <a:p>
          <a:endParaRPr lang="pt-BR"/>
        </a:p>
      </dgm:t>
    </dgm:pt>
    <dgm:pt modelId="{DB09D50B-C4E4-4F86-B9F7-CE47815E374B}" type="pres">
      <dgm:prSet presAssocID="{A94B0D3F-6C28-4C0F-8643-CA04FD92922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7AEBA828-A2A1-4458-80D0-1748912D3662}" type="pres">
      <dgm:prSet presAssocID="{314CD6D3-F505-42E3-9843-CF8E7069723F}" presName="parentText" presStyleLbl="node1" presStyleIdx="0" presStyleCnt="2" custScaleY="63437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AACB77A-C2DC-4B43-A191-81FDF7847861}" type="pres">
      <dgm:prSet presAssocID="{314CD6D3-F505-42E3-9843-CF8E7069723F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7BDF2B0-D14C-43BA-A3D0-5521847A09C7}" type="pres">
      <dgm:prSet presAssocID="{9C3CD033-FFDE-4E60-8007-DEE2C66639CA}" presName="parentText" presStyleLbl="node1" presStyleIdx="1" presStyleCnt="2" custScaleY="7185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EFA5D09-7A29-4265-B4AA-AC0546081712}" type="pres">
      <dgm:prSet presAssocID="{9C3CD033-FFDE-4E60-8007-DEE2C66639CA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9A5452D-BA7D-4058-BF4A-40CCDF1E0F59}" type="presOf" srcId="{D42011D9-7ABC-4081-91B5-09014DA05EBA}" destId="{8EFA5D09-7A29-4265-B4AA-AC0546081712}" srcOrd="0" destOrd="0" presId="urn:microsoft.com/office/officeart/2005/8/layout/vList2"/>
    <dgm:cxn modelId="{73795FE7-29A8-482C-9AA7-D67D22C8714B}" srcId="{A94B0D3F-6C28-4C0F-8643-CA04FD929228}" destId="{9C3CD033-FFDE-4E60-8007-DEE2C66639CA}" srcOrd="1" destOrd="0" parTransId="{028A5786-6FA9-4E1E-9B86-BB7E73CC971D}" sibTransId="{48F96D84-8F1F-4721-9BA9-C1F2C05CD6BB}"/>
    <dgm:cxn modelId="{AE40B215-E7DD-4BDF-88B3-713240E48912}" srcId="{314CD6D3-F505-42E3-9843-CF8E7069723F}" destId="{68834474-1834-42A1-969A-8FDDE0911EF0}" srcOrd="0" destOrd="0" parTransId="{F2D83B84-F8ED-44C3-B10B-EA0FE2FB52CE}" sibTransId="{27C0AE1D-A24C-4DF0-B407-484F135E2E02}"/>
    <dgm:cxn modelId="{AD06D499-14A1-46BC-96B2-02A2E12B90E3}" srcId="{A94B0D3F-6C28-4C0F-8643-CA04FD929228}" destId="{314CD6D3-F505-42E3-9843-CF8E7069723F}" srcOrd="0" destOrd="0" parTransId="{27F46FA9-7404-4262-9147-5A07DB531553}" sibTransId="{0B3261ED-4F06-4918-9DFF-10DDBC060383}"/>
    <dgm:cxn modelId="{3E58969F-F573-45E0-9B4E-BCA250EAF2CE}" type="presOf" srcId="{9C3CD033-FFDE-4E60-8007-DEE2C66639CA}" destId="{47BDF2B0-D14C-43BA-A3D0-5521847A09C7}" srcOrd="0" destOrd="0" presId="urn:microsoft.com/office/officeart/2005/8/layout/vList2"/>
    <dgm:cxn modelId="{31A0D55F-7D59-45B2-B438-DFBE113D5B72}" type="presOf" srcId="{68834474-1834-42A1-969A-8FDDE0911EF0}" destId="{2AACB77A-C2DC-4B43-A191-81FDF7847861}" srcOrd="0" destOrd="0" presId="urn:microsoft.com/office/officeart/2005/8/layout/vList2"/>
    <dgm:cxn modelId="{4F32BF6A-32B1-4946-BFAC-4FF65AE8A973}" srcId="{9C3CD033-FFDE-4E60-8007-DEE2C66639CA}" destId="{185C57BD-F462-47C8-9915-D707BC49960D}" srcOrd="1" destOrd="0" parTransId="{25194B68-B39B-4775-B31E-61ADBD284230}" sibTransId="{28A22CC6-2D78-4DF2-97C9-DE17F03FEEE8}"/>
    <dgm:cxn modelId="{E0565CCD-44D3-4050-96C7-CE58B06EB7AD}" srcId="{9C3CD033-FFDE-4E60-8007-DEE2C66639CA}" destId="{D42011D9-7ABC-4081-91B5-09014DA05EBA}" srcOrd="0" destOrd="0" parTransId="{4D0518F3-94B0-497C-B4E5-E5320CA99DB0}" sibTransId="{BF0B6F5A-C161-4FD0-9EB5-51707D5D3A3C}"/>
    <dgm:cxn modelId="{1ED6A211-6D7D-4287-8B03-49618A417F83}" type="presOf" srcId="{185C57BD-F462-47C8-9915-D707BC49960D}" destId="{8EFA5D09-7A29-4265-B4AA-AC0546081712}" srcOrd="0" destOrd="1" presId="urn:microsoft.com/office/officeart/2005/8/layout/vList2"/>
    <dgm:cxn modelId="{E4FF52E6-1F4E-4CBD-B592-A68A916E9168}" type="presOf" srcId="{314CD6D3-F505-42E3-9843-CF8E7069723F}" destId="{7AEBA828-A2A1-4458-80D0-1748912D3662}" srcOrd="0" destOrd="0" presId="urn:microsoft.com/office/officeart/2005/8/layout/vList2"/>
    <dgm:cxn modelId="{3EC69165-E804-477C-BB72-89FC5897E601}" type="presOf" srcId="{A94B0D3F-6C28-4C0F-8643-CA04FD929228}" destId="{DB09D50B-C4E4-4F86-B9F7-CE47815E374B}" srcOrd="0" destOrd="0" presId="urn:microsoft.com/office/officeart/2005/8/layout/vList2"/>
    <dgm:cxn modelId="{B6112F46-430F-481C-8C77-62D36989781F}" type="presParOf" srcId="{DB09D50B-C4E4-4F86-B9F7-CE47815E374B}" destId="{7AEBA828-A2A1-4458-80D0-1748912D3662}" srcOrd="0" destOrd="0" presId="urn:microsoft.com/office/officeart/2005/8/layout/vList2"/>
    <dgm:cxn modelId="{E8499B1B-AB90-4624-AAD0-20BA845205ED}" type="presParOf" srcId="{DB09D50B-C4E4-4F86-B9F7-CE47815E374B}" destId="{2AACB77A-C2DC-4B43-A191-81FDF7847861}" srcOrd="1" destOrd="0" presId="urn:microsoft.com/office/officeart/2005/8/layout/vList2"/>
    <dgm:cxn modelId="{B60A0999-56DB-4F49-98FE-76A69C78EA10}" type="presParOf" srcId="{DB09D50B-C4E4-4F86-B9F7-CE47815E374B}" destId="{47BDF2B0-D14C-43BA-A3D0-5521847A09C7}" srcOrd="2" destOrd="0" presId="urn:microsoft.com/office/officeart/2005/8/layout/vList2"/>
    <dgm:cxn modelId="{9E8987DE-B6DF-4DEB-96A1-C08FA040F5A7}" type="presParOf" srcId="{DB09D50B-C4E4-4F86-B9F7-CE47815E374B}" destId="{8EFA5D09-7A29-4265-B4AA-AC054608171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EBA828-A2A1-4458-80D0-1748912D3662}">
      <dsp:nvSpPr>
        <dsp:cNvPr id="0" name=""/>
        <dsp:cNvSpPr/>
      </dsp:nvSpPr>
      <dsp:spPr>
        <a:xfrm>
          <a:off x="0" y="504051"/>
          <a:ext cx="7704856" cy="8991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Requerimento de autorização para realização dos estudos </a:t>
          </a:r>
          <a:endParaRPr lang="pt-BR" sz="2400" kern="1200" dirty="0"/>
        </a:p>
      </dsp:txBody>
      <dsp:txXfrm>
        <a:off x="43893" y="547944"/>
        <a:ext cx="7617070" cy="811373"/>
      </dsp:txXfrm>
    </dsp:sp>
    <dsp:sp modelId="{2AACB77A-C2DC-4B43-A191-81FDF7847861}">
      <dsp:nvSpPr>
        <dsp:cNvPr id="0" name=""/>
        <dsp:cNvSpPr/>
      </dsp:nvSpPr>
      <dsp:spPr>
        <a:xfrm>
          <a:off x="0" y="900724"/>
          <a:ext cx="7704856" cy="1026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629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pt-BR" sz="2000" kern="1200" dirty="0"/>
        </a:p>
      </dsp:txBody>
      <dsp:txXfrm>
        <a:off x="0" y="900724"/>
        <a:ext cx="7704856" cy="1026720"/>
      </dsp:txXfrm>
    </dsp:sp>
    <dsp:sp modelId="{47BDF2B0-D14C-43BA-A3D0-5521847A09C7}">
      <dsp:nvSpPr>
        <dsp:cNvPr id="0" name=""/>
        <dsp:cNvSpPr/>
      </dsp:nvSpPr>
      <dsp:spPr>
        <a:xfrm>
          <a:off x="0" y="1927444"/>
          <a:ext cx="7704856" cy="8999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Comprovação de que  o signatário  está legalmente autorizado a agir em nome do representante</a:t>
          </a:r>
          <a:endParaRPr lang="pt-BR" sz="2400" kern="1200" dirty="0"/>
        </a:p>
      </dsp:txBody>
      <dsp:txXfrm>
        <a:off x="43934" y="1971378"/>
        <a:ext cx="7616988" cy="812127"/>
      </dsp:txXfrm>
    </dsp:sp>
    <dsp:sp modelId="{8EFA5D09-7A29-4265-B4AA-AC0546081712}">
      <dsp:nvSpPr>
        <dsp:cNvPr id="0" name=""/>
        <dsp:cNvSpPr/>
      </dsp:nvSpPr>
      <dsp:spPr>
        <a:xfrm>
          <a:off x="0" y="2827439"/>
          <a:ext cx="7704856" cy="1026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629" tIns="78740" rIns="440944" bIns="78740" numCol="1" spcCol="1270" anchor="t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pt-BR" sz="4800" kern="1200" dirty="0"/>
        </a:p>
      </dsp:txBody>
      <dsp:txXfrm>
        <a:off x="0" y="2827439"/>
        <a:ext cx="7704856" cy="10267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EBA828-A2A1-4458-80D0-1748912D3662}">
      <dsp:nvSpPr>
        <dsp:cNvPr id="0" name=""/>
        <dsp:cNvSpPr/>
      </dsp:nvSpPr>
      <dsp:spPr>
        <a:xfrm>
          <a:off x="0" y="526951"/>
          <a:ext cx="7704856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100" kern="1200" dirty="0" smtClean="0"/>
            <a:t>Demonstração de experiência do interessado</a:t>
          </a:r>
          <a:endParaRPr lang="pt-BR" sz="3100" kern="1200" dirty="0"/>
        </a:p>
      </dsp:txBody>
      <dsp:txXfrm>
        <a:off x="36296" y="563247"/>
        <a:ext cx="7632264" cy="670943"/>
      </dsp:txXfrm>
    </dsp:sp>
    <dsp:sp modelId="{2AACB77A-C2DC-4B43-A191-81FDF7847861}">
      <dsp:nvSpPr>
        <dsp:cNvPr id="0" name=""/>
        <dsp:cNvSpPr/>
      </dsp:nvSpPr>
      <dsp:spPr>
        <a:xfrm>
          <a:off x="0" y="1270486"/>
          <a:ext cx="7704856" cy="51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629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pt-BR" sz="2400" kern="1200" dirty="0"/>
        </a:p>
      </dsp:txBody>
      <dsp:txXfrm>
        <a:off x="0" y="1270486"/>
        <a:ext cx="7704856" cy="513360"/>
      </dsp:txXfrm>
    </dsp:sp>
    <dsp:sp modelId="{47BDF2B0-D14C-43BA-A3D0-5521847A09C7}">
      <dsp:nvSpPr>
        <dsp:cNvPr id="0" name=""/>
        <dsp:cNvSpPr/>
      </dsp:nvSpPr>
      <dsp:spPr>
        <a:xfrm>
          <a:off x="0" y="1783846"/>
          <a:ext cx="7704856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100" kern="1200" dirty="0" smtClean="0"/>
            <a:t>Qualificação completa do interessado</a:t>
          </a:r>
          <a:endParaRPr lang="pt-BR" sz="3100" kern="1200" dirty="0"/>
        </a:p>
      </dsp:txBody>
      <dsp:txXfrm>
        <a:off x="36296" y="1820142"/>
        <a:ext cx="7632264" cy="670943"/>
      </dsp:txXfrm>
    </dsp:sp>
    <dsp:sp modelId="{8EFA5D09-7A29-4265-B4AA-AC0546081712}">
      <dsp:nvSpPr>
        <dsp:cNvPr id="0" name=""/>
        <dsp:cNvSpPr/>
      </dsp:nvSpPr>
      <dsp:spPr>
        <a:xfrm>
          <a:off x="0" y="2527380"/>
          <a:ext cx="7704856" cy="51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629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pt-BR" sz="2400" kern="1200" dirty="0"/>
        </a:p>
      </dsp:txBody>
      <dsp:txXfrm>
        <a:off x="0" y="2527380"/>
        <a:ext cx="7704856" cy="5133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EBA828-A2A1-4458-80D0-1748912D3662}">
      <dsp:nvSpPr>
        <dsp:cNvPr id="0" name=""/>
        <dsp:cNvSpPr/>
      </dsp:nvSpPr>
      <dsp:spPr>
        <a:xfrm>
          <a:off x="0" y="1241"/>
          <a:ext cx="7704856" cy="8660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Qualificação do profissional responsável pela coordenação dos estudos</a:t>
          </a:r>
          <a:endParaRPr lang="pt-BR" sz="2400" kern="1200" dirty="0"/>
        </a:p>
      </dsp:txBody>
      <dsp:txXfrm>
        <a:off x="42276" y="43517"/>
        <a:ext cx="7620304" cy="781484"/>
      </dsp:txXfrm>
    </dsp:sp>
    <dsp:sp modelId="{2AACB77A-C2DC-4B43-A191-81FDF7847861}">
      <dsp:nvSpPr>
        <dsp:cNvPr id="0" name=""/>
        <dsp:cNvSpPr/>
      </dsp:nvSpPr>
      <dsp:spPr>
        <a:xfrm>
          <a:off x="0" y="867277"/>
          <a:ext cx="7704856" cy="844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629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pt-BR" sz="2000" kern="1200" dirty="0"/>
        </a:p>
      </dsp:txBody>
      <dsp:txXfrm>
        <a:off x="0" y="867277"/>
        <a:ext cx="7704856" cy="844560"/>
      </dsp:txXfrm>
    </dsp:sp>
    <dsp:sp modelId="{47BDF2B0-D14C-43BA-A3D0-5521847A09C7}">
      <dsp:nvSpPr>
        <dsp:cNvPr id="0" name=""/>
        <dsp:cNvSpPr/>
      </dsp:nvSpPr>
      <dsp:spPr>
        <a:xfrm>
          <a:off x="0" y="1711837"/>
          <a:ext cx="7704856" cy="8660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Indicação</a:t>
          </a:r>
          <a:r>
            <a:rPr lang="pt-BR" sz="2400" kern="1200" baseline="0" dirty="0" smtClean="0"/>
            <a:t> do valor de ressarcimento pretendido</a:t>
          </a:r>
          <a:endParaRPr lang="pt-BR" sz="2400" kern="1200" dirty="0"/>
        </a:p>
      </dsp:txBody>
      <dsp:txXfrm>
        <a:off x="42276" y="1754113"/>
        <a:ext cx="7620304" cy="781484"/>
      </dsp:txXfrm>
    </dsp:sp>
    <dsp:sp modelId="{8EFA5D09-7A29-4265-B4AA-AC0546081712}">
      <dsp:nvSpPr>
        <dsp:cNvPr id="0" name=""/>
        <dsp:cNvSpPr/>
      </dsp:nvSpPr>
      <dsp:spPr>
        <a:xfrm>
          <a:off x="0" y="2577874"/>
          <a:ext cx="7704856" cy="844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629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pt-BR" sz="2000" kern="1200" dirty="0"/>
        </a:p>
      </dsp:txBody>
      <dsp:txXfrm>
        <a:off x="0" y="2577874"/>
        <a:ext cx="7704856" cy="8445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EBA828-A2A1-4458-80D0-1748912D3662}">
      <dsp:nvSpPr>
        <dsp:cNvPr id="0" name=""/>
        <dsp:cNvSpPr/>
      </dsp:nvSpPr>
      <dsp:spPr>
        <a:xfrm>
          <a:off x="0" y="21588"/>
          <a:ext cx="7704856" cy="7600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Plano de Trabalho</a:t>
          </a:r>
          <a:endParaRPr lang="pt-BR" sz="2400" kern="1200" dirty="0"/>
        </a:p>
      </dsp:txBody>
      <dsp:txXfrm>
        <a:off x="37101" y="58689"/>
        <a:ext cx="7630654" cy="685824"/>
      </dsp:txXfrm>
    </dsp:sp>
    <dsp:sp modelId="{2AACB77A-C2DC-4B43-A191-81FDF7847861}">
      <dsp:nvSpPr>
        <dsp:cNvPr id="0" name=""/>
        <dsp:cNvSpPr/>
      </dsp:nvSpPr>
      <dsp:spPr>
        <a:xfrm>
          <a:off x="0" y="781614"/>
          <a:ext cx="7704856" cy="105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629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BR" sz="2000" kern="1200" dirty="0" smtClean="0"/>
            <a:t>Detalhamento das atividades que pretende realizar, considerando o escopo do projeto (representado por mapas, croquis, gráficos etc.), nos termos do artigo 4º, §4º do Decreto Estadual nº 6.823/2012</a:t>
          </a:r>
          <a:endParaRPr lang="pt-BR" sz="2000" kern="1200" dirty="0"/>
        </a:p>
      </dsp:txBody>
      <dsp:txXfrm>
        <a:off x="0" y="781614"/>
        <a:ext cx="7704856" cy="1059840"/>
      </dsp:txXfrm>
    </dsp:sp>
    <dsp:sp modelId="{47BDF2B0-D14C-43BA-A3D0-5521847A09C7}">
      <dsp:nvSpPr>
        <dsp:cNvPr id="0" name=""/>
        <dsp:cNvSpPr/>
      </dsp:nvSpPr>
      <dsp:spPr>
        <a:xfrm>
          <a:off x="0" y="1841454"/>
          <a:ext cx="7704856" cy="8608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Cronograma</a:t>
          </a:r>
          <a:endParaRPr lang="pt-BR" sz="2400" kern="1200" dirty="0"/>
        </a:p>
      </dsp:txBody>
      <dsp:txXfrm>
        <a:off x="42022" y="1883476"/>
        <a:ext cx="7620812" cy="776788"/>
      </dsp:txXfrm>
    </dsp:sp>
    <dsp:sp modelId="{8EFA5D09-7A29-4265-B4AA-AC0546081712}">
      <dsp:nvSpPr>
        <dsp:cNvPr id="0" name=""/>
        <dsp:cNvSpPr/>
      </dsp:nvSpPr>
      <dsp:spPr>
        <a:xfrm>
          <a:off x="0" y="2702287"/>
          <a:ext cx="7704856" cy="105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629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BR" sz="2000" kern="1200" dirty="0" smtClean="0"/>
            <a:t>Data de conclusão de cada etapa</a:t>
          </a:r>
          <a:endParaRPr lang="pt-B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BR" sz="2000" kern="1200" dirty="0" smtClean="0"/>
            <a:t>Data final para a conclusão e entrega dos estudos de viabilidade técnica, econômica, financeira e ambiental</a:t>
          </a:r>
          <a:endParaRPr lang="pt-BR" sz="2000" kern="1200" dirty="0"/>
        </a:p>
      </dsp:txBody>
      <dsp:txXfrm>
        <a:off x="0" y="2702287"/>
        <a:ext cx="7704856" cy="10598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C647F2-8F34-4F8D-9B38-77982FE992F6}" type="datetimeFigureOut">
              <a:rPr lang="pt-BR" smtClean="0"/>
              <a:t>15/12/2015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B5CD1-3066-4C84-93F2-BC1D52200A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2628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B5CD1-3066-4C84-93F2-BC1D52200AF8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6773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B5CD1-3066-4C84-93F2-BC1D52200AF8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6773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56DF-7A79-4E95-9996-A8B52514A313}" type="datetimeFigureOut">
              <a:rPr lang="pt-BR" smtClean="0"/>
              <a:t>15/12/2015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1701B-5887-4A0C-873E-F62ED0D22D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56DF-7A79-4E95-9996-A8B52514A313}" type="datetimeFigureOut">
              <a:rPr lang="pt-BR" smtClean="0"/>
              <a:t>15/12/2015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1701B-5887-4A0C-873E-F62ED0D22D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56DF-7A79-4E95-9996-A8B52514A313}" type="datetimeFigureOut">
              <a:rPr lang="pt-BR" smtClean="0"/>
              <a:t>15/12/2015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1701B-5887-4A0C-873E-F62ED0D22D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56DF-7A79-4E95-9996-A8B52514A313}" type="datetimeFigureOut">
              <a:rPr lang="pt-BR" smtClean="0"/>
              <a:t>15/12/2015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1701B-5887-4A0C-873E-F62ED0D22D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56DF-7A79-4E95-9996-A8B52514A313}" type="datetimeFigureOut">
              <a:rPr lang="pt-BR" smtClean="0"/>
              <a:t>15/12/2015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1701B-5887-4A0C-873E-F62ED0D22D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56DF-7A79-4E95-9996-A8B52514A313}" type="datetimeFigureOut">
              <a:rPr lang="pt-BR" smtClean="0"/>
              <a:t>15/12/2015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1701B-5887-4A0C-873E-F62ED0D22D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56DF-7A79-4E95-9996-A8B52514A313}" type="datetimeFigureOut">
              <a:rPr lang="pt-BR" smtClean="0"/>
              <a:t>15/12/2015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1701B-5887-4A0C-873E-F62ED0D22D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56DF-7A79-4E95-9996-A8B52514A313}" type="datetimeFigureOut">
              <a:rPr lang="pt-BR" smtClean="0"/>
              <a:t>15/12/2015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1701B-5887-4A0C-873E-F62ED0D22D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56DF-7A79-4E95-9996-A8B52514A313}" type="datetimeFigureOut">
              <a:rPr lang="pt-BR" smtClean="0"/>
              <a:t>15/12/2015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1701B-5887-4A0C-873E-F62ED0D22D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56DF-7A79-4E95-9996-A8B52514A313}" type="datetimeFigureOut">
              <a:rPr lang="pt-BR" smtClean="0"/>
              <a:t>15/12/2015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1701B-5887-4A0C-873E-F62ED0D22D40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56DF-7A79-4E95-9996-A8B52514A313}" type="datetimeFigureOut">
              <a:rPr lang="pt-BR" smtClean="0"/>
              <a:t>15/12/2015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51701B-5887-4A0C-873E-F62ED0D22D40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F51701B-5887-4A0C-873E-F62ED0D22D40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1F756DF-7A79-4E95-9996-A8B52514A313}" type="datetimeFigureOut">
              <a:rPr lang="pt-BR" smtClean="0"/>
              <a:t>15/12/2015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5536" y="1916832"/>
            <a:ext cx="7543800" cy="2593975"/>
          </a:xfrm>
        </p:spPr>
        <p:txBody>
          <a:bodyPr/>
          <a:lstStyle/>
          <a:p>
            <a:pPr algn="ctr"/>
            <a:r>
              <a:rPr lang="pt-BR" sz="7200" dirty="0" smtClean="0"/>
              <a:t>Projeto Trem Pé Vermelho</a:t>
            </a:r>
            <a:endParaRPr lang="pt-BR" sz="7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99592" y="4581128"/>
            <a:ext cx="6461760" cy="1066800"/>
          </a:xfrm>
        </p:spPr>
        <p:txBody>
          <a:bodyPr>
            <a:normAutofit/>
          </a:bodyPr>
          <a:lstStyle/>
          <a:p>
            <a:pPr algn="ctr"/>
            <a:r>
              <a:rPr lang="pt-BR" sz="2400" dirty="0" smtClean="0">
                <a:solidFill>
                  <a:srgbClr val="FF0000"/>
                </a:solidFill>
              </a:rPr>
              <a:t>Sistema de Transporte Ferroviário de Passageiros</a:t>
            </a:r>
          </a:p>
          <a:p>
            <a:pPr algn="ctr"/>
            <a:r>
              <a:rPr lang="pt-BR" sz="2400" dirty="0" smtClean="0">
                <a:solidFill>
                  <a:srgbClr val="FF0000"/>
                </a:solidFill>
              </a:rPr>
              <a:t>Trecho Londrina - Maringá</a:t>
            </a:r>
            <a:endParaRPr lang="pt-BR" sz="2400" dirty="0">
              <a:solidFill>
                <a:srgbClr val="FF0000"/>
              </a:solidFill>
            </a:endParaRPr>
          </a:p>
        </p:txBody>
      </p:sp>
      <p:pic>
        <p:nvPicPr>
          <p:cNvPr id="4" name="figura2"/>
          <p:cNvPicPr/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55576" y="260648"/>
            <a:ext cx="864096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14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7620000" cy="1143000"/>
          </a:xfrm>
        </p:spPr>
        <p:txBody>
          <a:bodyPr/>
          <a:lstStyle/>
          <a:p>
            <a:r>
              <a:rPr lang="pt-BR" dirty="0"/>
              <a:t>Conteúdo da solicitação de autorização:</a:t>
            </a:r>
          </a:p>
        </p:txBody>
      </p:sp>
      <p:pic>
        <p:nvPicPr>
          <p:cNvPr id="4" name="figura2"/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755576" y="260648"/>
            <a:ext cx="864096" cy="1080120"/>
          </a:xfrm>
          <a:prstGeom prst="rect">
            <a:avLst/>
          </a:prstGeom>
        </p:spPr>
      </p:pic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74256244"/>
              </p:ext>
            </p:extLst>
          </p:nvPr>
        </p:nvGraphicFramePr>
        <p:xfrm>
          <a:off x="251520" y="2780928"/>
          <a:ext cx="7704856" cy="37837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5126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7620000" cy="1143000"/>
          </a:xfrm>
        </p:spPr>
        <p:txBody>
          <a:bodyPr/>
          <a:lstStyle/>
          <a:p>
            <a:r>
              <a:rPr lang="pt-BR" dirty="0"/>
              <a:t>Resolução De Chamamento   Nº 01/2015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3705708"/>
            <a:ext cx="3960440" cy="864096"/>
          </a:xfrm>
        </p:spPr>
        <p:txBody>
          <a:bodyPr anchor="ctr"/>
          <a:lstStyle/>
          <a:p>
            <a:pPr marL="114300" indent="0">
              <a:buNone/>
            </a:pPr>
            <a:r>
              <a:rPr lang="pt-BR" dirty="0"/>
              <a:t>Deliberação do </a:t>
            </a:r>
            <a:r>
              <a:rPr lang="pt-BR" dirty="0" smtClean="0"/>
              <a:t>CGC</a:t>
            </a:r>
            <a:endParaRPr lang="pt-BR" dirty="0"/>
          </a:p>
        </p:txBody>
      </p:sp>
      <p:pic>
        <p:nvPicPr>
          <p:cNvPr id="4" name="figura2"/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755576" y="260648"/>
            <a:ext cx="864096" cy="108012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4427984" y="3789040"/>
            <a:ext cx="3384376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t-BR" sz="2200" dirty="0" smtClean="0"/>
              <a:t>Autorização publicada no site do CGC</a:t>
            </a:r>
            <a:endParaRPr lang="pt-BR" sz="2200" dirty="0"/>
          </a:p>
        </p:txBody>
      </p:sp>
      <p:sp>
        <p:nvSpPr>
          <p:cNvPr id="6" name="Retângulo 5"/>
          <p:cNvSpPr/>
          <p:nvPr/>
        </p:nvSpPr>
        <p:spPr>
          <a:xfrm>
            <a:off x="467544" y="3705708"/>
            <a:ext cx="2808312" cy="9361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4283968" y="3674012"/>
            <a:ext cx="3312368" cy="10801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eta para a direita 7"/>
          <p:cNvSpPr/>
          <p:nvPr/>
        </p:nvSpPr>
        <p:spPr>
          <a:xfrm>
            <a:off x="3419872" y="3933056"/>
            <a:ext cx="72008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97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7620000" cy="1143000"/>
          </a:xfrm>
        </p:spPr>
        <p:txBody>
          <a:bodyPr/>
          <a:lstStyle/>
          <a:p>
            <a:pPr algn="ctr"/>
            <a:r>
              <a:rPr lang="pt-BR" dirty="0" smtClean="0"/>
              <a:t>PMI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852936"/>
            <a:ext cx="7620000" cy="3331840"/>
          </a:xfrm>
        </p:spPr>
        <p:txBody>
          <a:bodyPr/>
          <a:lstStyle/>
          <a:p>
            <a:r>
              <a:rPr lang="pt-BR" dirty="0" smtClean="0"/>
              <a:t>Coordenado </a:t>
            </a:r>
            <a:r>
              <a:rPr lang="pt-BR" dirty="0"/>
              <a:t>pela CCP e </a:t>
            </a:r>
            <a:r>
              <a:rPr lang="pt-BR" dirty="0" smtClean="0"/>
              <a:t>realizado </a:t>
            </a:r>
            <a:r>
              <a:rPr lang="pt-BR" dirty="0"/>
              <a:t>conjuntamente com o GTS e a empresa autorizada.</a:t>
            </a:r>
          </a:p>
          <a:p>
            <a:r>
              <a:rPr lang="pt-BR" dirty="0"/>
              <a:t>Prazo de entrega dos estudos – </a:t>
            </a:r>
            <a:r>
              <a:rPr lang="pt-BR" dirty="0" smtClean="0"/>
              <a:t>  330 </a:t>
            </a:r>
            <a:r>
              <a:rPr lang="pt-BR" dirty="0"/>
              <a:t>dias</a:t>
            </a:r>
          </a:p>
          <a:p>
            <a:r>
              <a:rPr lang="pt-BR" dirty="0"/>
              <a:t>Consolidação dos estudos pela CCP e o GTS.</a:t>
            </a:r>
          </a:p>
          <a:p>
            <a:r>
              <a:rPr lang="pt-BR" dirty="0"/>
              <a:t>Análise pelo GTAC.</a:t>
            </a:r>
          </a:p>
          <a:p>
            <a:r>
              <a:rPr lang="pt-BR" dirty="0"/>
              <a:t>Encaminhamento ao CGC para deliberação sobre eventual procedimento licitatório.</a:t>
            </a:r>
          </a:p>
          <a:p>
            <a:pPr marL="114300" indent="0">
              <a:buNone/>
            </a:pPr>
            <a:endParaRPr lang="pt-BR" dirty="0"/>
          </a:p>
        </p:txBody>
      </p:sp>
      <p:pic>
        <p:nvPicPr>
          <p:cNvPr id="4" name="figura2"/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755576" y="260648"/>
            <a:ext cx="864096" cy="108012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4572000" y="3645024"/>
            <a:ext cx="1008112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97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1916832"/>
            <a:ext cx="7258000" cy="1812032"/>
          </a:xfrm>
        </p:spPr>
        <p:txBody>
          <a:bodyPr/>
          <a:lstStyle/>
          <a:p>
            <a:pPr algn="ctr"/>
            <a:r>
              <a:rPr lang="pt-BR" sz="5400" dirty="0" smtClean="0"/>
              <a:t>Conselho Gestor de Concessões </a:t>
            </a:r>
            <a:endParaRPr lang="pt-BR" sz="5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99592" y="4077072"/>
            <a:ext cx="6461760" cy="1584176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pt-BR" sz="2800" dirty="0" smtClean="0">
                <a:solidFill>
                  <a:srgbClr val="FF0000"/>
                </a:solidFill>
              </a:rPr>
              <a:t> www.casacivil.pr.gov.br</a:t>
            </a:r>
          </a:p>
          <a:p>
            <a:pPr algn="ctr"/>
            <a:endParaRPr lang="pt-BR" sz="2800" dirty="0" smtClean="0">
              <a:solidFill>
                <a:srgbClr val="FF0000"/>
              </a:solidFill>
            </a:endParaRPr>
          </a:p>
          <a:p>
            <a:pPr algn="ctr"/>
            <a:r>
              <a:rPr lang="pt-BR" sz="2800" dirty="0" smtClean="0">
                <a:solidFill>
                  <a:schemeClr val="accent6">
                    <a:lumMod val="75000"/>
                  </a:schemeClr>
                </a:solidFill>
              </a:rPr>
              <a:t>Secretaria Executiva: Silvana Cristina Bittencourt</a:t>
            </a:r>
          </a:p>
          <a:p>
            <a:pPr algn="ctr"/>
            <a:r>
              <a:rPr lang="pt-BR" sz="2800" dirty="0" smtClean="0">
                <a:solidFill>
                  <a:schemeClr val="accent6">
                    <a:lumMod val="75000"/>
                  </a:schemeClr>
                </a:solidFill>
              </a:rPr>
              <a:t>E-mail: secgc@ccivil.pr.gov.br</a:t>
            </a:r>
          </a:p>
          <a:p>
            <a:pPr algn="ctr"/>
            <a:endParaRPr lang="pt-BR" sz="2800" dirty="0" smtClean="0">
              <a:solidFill>
                <a:srgbClr val="FF0000"/>
              </a:solidFill>
            </a:endParaRPr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/>
          </a:p>
        </p:txBody>
      </p:sp>
      <p:pic>
        <p:nvPicPr>
          <p:cNvPr id="4" name="figura2"/>
          <p:cNvPicPr/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55576" y="260648"/>
            <a:ext cx="864096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21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7620000" cy="1143000"/>
          </a:xfrm>
        </p:spPr>
        <p:txBody>
          <a:bodyPr/>
          <a:lstStyle/>
          <a:p>
            <a:r>
              <a:rPr lang="pt-BR" dirty="0" smtClean="0"/>
              <a:t>Legislação Estadual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3068960"/>
            <a:ext cx="7620000" cy="3115816"/>
          </a:xfrm>
        </p:spPr>
        <p:txBody>
          <a:bodyPr numCol="1"/>
          <a:lstStyle/>
          <a:p>
            <a:r>
              <a:rPr lang="pt-BR" b="1" dirty="0"/>
              <a:t>Lei Complementar 76, de 21 de dezembro de 1995 </a:t>
            </a:r>
            <a:r>
              <a:rPr lang="pt-BR" dirty="0"/>
              <a:t>- Dispõe sobre as </a:t>
            </a:r>
            <a:r>
              <a:rPr lang="pt-BR" dirty="0" smtClean="0"/>
              <a:t>concessões comuns </a:t>
            </a:r>
            <a:r>
              <a:rPr lang="pt-BR" dirty="0"/>
              <a:t>de serviços públicos</a:t>
            </a:r>
            <a:r>
              <a:rPr lang="pt-BR" dirty="0" smtClean="0"/>
              <a:t>.</a:t>
            </a:r>
          </a:p>
          <a:p>
            <a:r>
              <a:rPr lang="pt-BR" b="1" dirty="0"/>
              <a:t>Lei nº 15.608, de 16 de agosto de 2007</a:t>
            </a:r>
            <a:r>
              <a:rPr lang="pt-BR" dirty="0"/>
              <a:t> – Estabelece normas sobre licitações, contratos administrativos e convênios.</a:t>
            </a:r>
          </a:p>
          <a:p>
            <a:r>
              <a:rPr lang="pt-BR" b="1" dirty="0"/>
              <a:t>Lei Complementar 94, de 23 de julho de 2002</a:t>
            </a:r>
            <a:r>
              <a:rPr lang="pt-BR" dirty="0"/>
              <a:t> – Cria a Agência Reguladora de Serviços Públicos Delegados de </a:t>
            </a:r>
            <a:r>
              <a:rPr lang="pt-BR" dirty="0" smtClean="0"/>
              <a:t>Infraestrutura </a:t>
            </a:r>
            <a:r>
              <a:rPr lang="pt-BR" dirty="0"/>
              <a:t>do </a:t>
            </a:r>
            <a:r>
              <a:rPr lang="pt-BR" dirty="0" smtClean="0"/>
              <a:t>Paraná - AGEPAR </a:t>
            </a:r>
            <a:r>
              <a:rPr lang="pt-BR" dirty="0"/>
              <a:t>(Alterada pela Lei Complementar 191, de 26/10/2015)</a:t>
            </a:r>
          </a:p>
          <a:p>
            <a:endParaRPr lang="pt-BR" dirty="0"/>
          </a:p>
        </p:txBody>
      </p:sp>
      <p:pic>
        <p:nvPicPr>
          <p:cNvPr id="4" name="figura2"/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755576" y="260648"/>
            <a:ext cx="864096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24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7620000" cy="1143000"/>
          </a:xfrm>
        </p:spPr>
        <p:txBody>
          <a:bodyPr/>
          <a:lstStyle/>
          <a:p>
            <a:r>
              <a:rPr lang="pt-BR" dirty="0" smtClean="0"/>
              <a:t>Legislação Estadual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3068960"/>
            <a:ext cx="7620000" cy="3115816"/>
          </a:xfrm>
        </p:spPr>
        <p:txBody>
          <a:bodyPr/>
          <a:lstStyle/>
          <a:p>
            <a:r>
              <a:rPr lang="pt-BR" b="1" dirty="0"/>
              <a:t>Lei 17.046, de 11 de janeiro de 2012</a:t>
            </a:r>
            <a:r>
              <a:rPr lang="pt-BR" dirty="0"/>
              <a:t> – Dispõe sobre normas para contratação de Parcerias Público-Privadas do Paraná.</a:t>
            </a:r>
          </a:p>
          <a:p>
            <a:pPr lvl="1"/>
            <a:r>
              <a:rPr lang="pt-BR" dirty="0" smtClean="0"/>
              <a:t>Cria </a:t>
            </a:r>
            <a:r>
              <a:rPr lang="pt-BR" dirty="0"/>
              <a:t>o Programa de Parcerias Público-Privadas do Paraná – Paraná </a:t>
            </a:r>
            <a:r>
              <a:rPr lang="pt-BR" dirty="0" smtClean="0"/>
              <a:t>Parcerias</a:t>
            </a:r>
          </a:p>
          <a:p>
            <a:pPr lvl="1"/>
            <a:r>
              <a:rPr lang="pt-BR" dirty="0"/>
              <a:t>Institui o Conselho Gestor de Concessões (redação dada pela Lei 18.468, de 29/04/2015</a:t>
            </a:r>
            <a:r>
              <a:rPr lang="pt-BR" dirty="0" smtClean="0"/>
              <a:t>)</a:t>
            </a:r>
          </a:p>
          <a:p>
            <a:pPr lvl="1"/>
            <a:r>
              <a:rPr lang="pt-BR" dirty="0"/>
              <a:t>Autoriza a instituição do Fundo Garantidor de Parcerias Público-Privadas do Paraná – FGP/PR</a:t>
            </a:r>
          </a:p>
          <a:p>
            <a:pPr lvl="1"/>
            <a:endParaRPr lang="pt-BR" dirty="0"/>
          </a:p>
        </p:txBody>
      </p:sp>
      <p:pic>
        <p:nvPicPr>
          <p:cNvPr id="4" name="figura2"/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755576" y="260648"/>
            <a:ext cx="864096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82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7620000" cy="1143000"/>
          </a:xfrm>
        </p:spPr>
        <p:txBody>
          <a:bodyPr/>
          <a:lstStyle/>
          <a:p>
            <a:r>
              <a:rPr lang="pt-BR" dirty="0" smtClean="0"/>
              <a:t>Legislação Estadual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3068960"/>
            <a:ext cx="7620000" cy="3115816"/>
          </a:xfrm>
        </p:spPr>
        <p:txBody>
          <a:bodyPr/>
          <a:lstStyle/>
          <a:p>
            <a:r>
              <a:rPr lang="pt-BR" b="1" dirty="0"/>
              <a:t>Decreto nº 6.823, de 21 de dezembro de 2012</a:t>
            </a:r>
            <a:r>
              <a:rPr lang="pt-BR" dirty="0"/>
              <a:t> – institui e regulamenta o PMI</a:t>
            </a:r>
          </a:p>
          <a:p>
            <a:r>
              <a:rPr lang="pt-BR" b="1" dirty="0"/>
              <a:t>Decreto 12.283, de 26 de setembro de 2014</a:t>
            </a:r>
            <a:r>
              <a:rPr lang="pt-BR" dirty="0"/>
              <a:t> – regulamenta o FGP/PR</a:t>
            </a:r>
          </a:p>
          <a:p>
            <a:r>
              <a:rPr lang="pt-BR" b="1" dirty="0"/>
              <a:t>Decreto nº 1.575, de 01 de junho de 2015 </a:t>
            </a:r>
            <a:r>
              <a:rPr lang="pt-BR" dirty="0"/>
              <a:t>– regulamenta o artigo 6º da Lei 17.046/2012</a:t>
            </a:r>
          </a:p>
          <a:p>
            <a:endParaRPr lang="pt-BR" dirty="0"/>
          </a:p>
        </p:txBody>
      </p:sp>
      <p:pic>
        <p:nvPicPr>
          <p:cNvPr id="4" name="figura2"/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755576" y="260648"/>
            <a:ext cx="864096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82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7620000" cy="1143000"/>
          </a:xfrm>
        </p:spPr>
        <p:txBody>
          <a:bodyPr/>
          <a:lstStyle/>
          <a:p>
            <a:r>
              <a:rPr lang="pt-BR" dirty="0" smtClean="0"/>
              <a:t>Estruturação do Programa de Concessões do Estado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3068960"/>
            <a:ext cx="7620000" cy="3115816"/>
          </a:xfrm>
        </p:spPr>
        <p:txBody>
          <a:bodyPr>
            <a:normAutofit/>
          </a:bodyPr>
          <a:lstStyle/>
          <a:p>
            <a:r>
              <a:rPr lang="pt-BR" dirty="0" smtClean="0"/>
              <a:t>Conselho Gestor de Concessões - CGC</a:t>
            </a:r>
          </a:p>
          <a:p>
            <a:r>
              <a:rPr lang="pt-BR" dirty="0" smtClean="0"/>
              <a:t>Secretaria Executiva</a:t>
            </a:r>
          </a:p>
          <a:p>
            <a:r>
              <a:rPr lang="pt-BR" dirty="0"/>
              <a:t>Grupo Técnico </a:t>
            </a:r>
            <a:r>
              <a:rPr lang="pt-BR" dirty="0" smtClean="0"/>
              <a:t>de Análise às Concessões - GTAC</a:t>
            </a:r>
            <a:endParaRPr lang="pt-BR" dirty="0"/>
          </a:p>
          <a:p>
            <a:r>
              <a:rPr lang="pt-BR" dirty="0"/>
              <a:t>Coordenação </a:t>
            </a:r>
            <a:r>
              <a:rPr lang="pt-BR" dirty="0" smtClean="0"/>
              <a:t>de </a:t>
            </a:r>
            <a:r>
              <a:rPr lang="pt-BR" dirty="0"/>
              <a:t>Concessões </a:t>
            </a:r>
            <a:r>
              <a:rPr lang="pt-BR" dirty="0" smtClean="0"/>
              <a:t>e Parcerias  - CCP</a:t>
            </a:r>
            <a:endParaRPr lang="pt-BR" dirty="0"/>
          </a:p>
          <a:p>
            <a:r>
              <a:rPr lang="pt-BR" dirty="0"/>
              <a:t>Grupo Técnico </a:t>
            </a:r>
            <a:r>
              <a:rPr lang="pt-BR" dirty="0" smtClean="0"/>
              <a:t>Setorial </a:t>
            </a:r>
            <a:r>
              <a:rPr lang="pt-BR" dirty="0"/>
              <a:t>-</a:t>
            </a:r>
            <a:r>
              <a:rPr lang="pt-BR" dirty="0" smtClean="0"/>
              <a:t> GTS</a:t>
            </a:r>
            <a:endParaRPr lang="pt-BR" dirty="0"/>
          </a:p>
          <a:p>
            <a:pPr lvl="1"/>
            <a:r>
              <a:rPr lang="pt-BR" dirty="0" smtClean="0"/>
              <a:t>SEIL</a:t>
            </a:r>
            <a:endParaRPr lang="pt-BR" dirty="0"/>
          </a:p>
          <a:p>
            <a:pPr lvl="1"/>
            <a:r>
              <a:rPr lang="pt-BR" dirty="0" smtClean="0"/>
              <a:t>CDG</a:t>
            </a:r>
            <a:endParaRPr lang="pt-BR" dirty="0"/>
          </a:p>
        </p:txBody>
      </p:sp>
      <p:pic>
        <p:nvPicPr>
          <p:cNvPr id="4" name="figura2"/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755576" y="260648"/>
            <a:ext cx="864096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82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7620000" cy="1143000"/>
          </a:xfrm>
        </p:spPr>
        <p:txBody>
          <a:bodyPr/>
          <a:lstStyle/>
          <a:p>
            <a:r>
              <a:rPr lang="pt-BR" dirty="0" smtClean="0"/>
              <a:t>Resolução </a:t>
            </a:r>
            <a:r>
              <a:rPr lang="pt-BR" dirty="0"/>
              <a:t>De Chamamento </a:t>
            </a:r>
            <a:r>
              <a:rPr lang="pt-BR" dirty="0" smtClean="0"/>
              <a:t>  Nº </a:t>
            </a:r>
            <a:r>
              <a:rPr lang="pt-BR" dirty="0"/>
              <a:t>01/2015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3750686"/>
            <a:ext cx="3168352" cy="1872208"/>
          </a:xfrm>
        </p:spPr>
        <p:txBody>
          <a:bodyPr/>
          <a:lstStyle/>
          <a:p>
            <a:pPr marL="114300" indent="0">
              <a:buNone/>
            </a:pPr>
            <a:r>
              <a:rPr lang="pt-BR" b="1" dirty="0" smtClean="0"/>
              <a:t>19/01/2016</a:t>
            </a:r>
            <a:r>
              <a:rPr lang="pt-BR" dirty="0" smtClean="0"/>
              <a:t> - </a:t>
            </a:r>
            <a:r>
              <a:rPr lang="pt-BR" dirty="0"/>
              <a:t>P</a:t>
            </a:r>
            <a:r>
              <a:rPr lang="pt-BR" dirty="0" smtClean="0"/>
              <a:t>razo </a:t>
            </a:r>
            <a:r>
              <a:rPr lang="pt-BR" dirty="0"/>
              <a:t>final de encaminhamento das solicitações de </a:t>
            </a:r>
            <a:r>
              <a:rPr lang="pt-BR" dirty="0" smtClean="0"/>
              <a:t>PMI</a:t>
            </a:r>
            <a:endParaRPr lang="pt-BR" b="1" dirty="0"/>
          </a:p>
          <a:p>
            <a:endParaRPr lang="pt-BR" dirty="0"/>
          </a:p>
        </p:txBody>
      </p:sp>
      <p:pic>
        <p:nvPicPr>
          <p:cNvPr id="4" name="figura2"/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755576" y="260648"/>
            <a:ext cx="864096" cy="108012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4499992" y="3978904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Análise pelo GTS, CCP e GTAC</a:t>
            </a:r>
          </a:p>
          <a:p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539552" y="3694173"/>
            <a:ext cx="3024336" cy="11782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4427984" y="3776231"/>
            <a:ext cx="3672408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eta para a direita 7"/>
          <p:cNvSpPr/>
          <p:nvPr/>
        </p:nvSpPr>
        <p:spPr>
          <a:xfrm>
            <a:off x="3707904" y="3987442"/>
            <a:ext cx="648072" cy="3539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182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7620000" cy="1143000"/>
          </a:xfrm>
        </p:spPr>
        <p:txBody>
          <a:bodyPr/>
          <a:lstStyle/>
          <a:p>
            <a:r>
              <a:rPr lang="pt-BR" dirty="0"/>
              <a:t>Conteúdo da solicitação de autorização:</a:t>
            </a:r>
          </a:p>
        </p:txBody>
      </p:sp>
      <p:pic>
        <p:nvPicPr>
          <p:cNvPr id="4" name="figura2"/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755576" y="260648"/>
            <a:ext cx="864096" cy="1080120"/>
          </a:xfrm>
          <a:prstGeom prst="rect">
            <a:avLst/>
          </a:prstGeom>
        </p:spPr>
      </p:pic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464771152"/>
              </p:ext>
            </p:extLst>
          </p:nvPr>
        </p:nvGraphicFramePr>
        <p:xfrm>
          <a:off x="251520" y="2780928"/>
          <a:ext cx="7704856" cy="3855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438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7620000" cy="1143000"/>
          </a:xfrm>
        </p:spPr>
        <p:txBody>
          <a:bodyPr/>
          <a:lstStyle/>
          <a:p>
            <a:r>
              <a:rPr lang="pt-BR" dirty="0"/>
              <a:t>Conteúdo da solicitação de autorização</a:t>
            </a:r>
            <a:r>
              <a:rPr lang="pt-BR" dirty="0" smtClean="0"/>
              <a:t>:</a:t>
            </a:r>
            <a:endParaRPr lang="pt-BR" dirty="0"/>
          </a:p>
        </p:txBody>
      </p:sp>
      <p:pic>
        <p:nvPicPr>
          <p:cNvPr id="4" name="figura2"/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755576" y="260648"/>
            <a:ext cx="864096" cy="1080120"/>
          </a:xfrm>
          <a:prstGeom prst="rect">
            <a:avLst/>
          </a:prstGeom>
        </p:spPr>
      </p:pic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4212869394"/>
              </p:ext>
            </p:extLst>
          </p:nvPr>
        </p:nvGraphicFramePr>
        <p:xfrm>
          <a:off x="251520" y="2996952"/>
          <a:ext cx="7704856" cy="35676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5697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7620000" cy="1143000"/>
          </a:xfrm>
        </p:spPr>
        <p:txBody>
          <a:bodyPr/>
          <a:lstStyle/>
          <a:p>
            <a:r>
              <a:rPr lang="pt-BR" dirty="0"/>
              <a:t>Conteúdo da solicitação de autorização:</a:t>
            </a:r>
          </a:p>
        </p:txBody>
      </p:sp>
      <p:pic>
        <p:nvPicPr>
          <p:cNvPr id="4" name="figura2"/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755576" y="260648"/>
            <a:ext cx="864096" cy="1080120"/>
          </a:xfrm>
          <a:prstGeom prst="rect">
            <a:avLst/>
          </a:prstGeom>
        </p:spPr>
      </p:pic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009835036"/>
              </p:ext>
            </p:extLst>
          </p:nvPr>
        </p:nvGraphicFramePr>
        <p:xfrm>
          <a:off x="395536" y="3284984"/>
          <a:ext cx="7704856" cy="3423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0583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169</TotalTime>
  <Words>471</Words>
  <Application>Microsoft Office PowerPoint</Application>
  <PresentationFormat>Apresentação na tela (4:3)</PresentationFormat>
  <Paragraphs>61</Paragraphs>
  <Slides>13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Adjacência</vt:lpstr>
      <vt:lpstr>Projeto Trem Pé Vermelho</vt:lpstr>
      <vt:lpstr>Legislação Estadual</vt:lpstr>
      <vt:lpstr>Legislação Estadual</vt:lpstr>
      <vt:lpstr>Legislação Estadual</vt:lpstr>
      <vt:lpstr>Estruturação do Programa de Concessões do Estado</vt:lpstr>
      <vt:lpstr>Resolução De Chamamento   Nº 01/2015</vt:lpstr>
      <vt:lpstr>Conteúdo da solicitação de autorização:</vt:lpstr>
      <vt:lpstr>Conteúdo da solicitação de autorização:</vt:lpstr>
      <vt:lpstr>Conteúdo da solicitação de autorização:</vt:lpstr>
      <vt:lpstr>Conteúdo da solicitação de autorização:</vt:lpstr>
      <vt:lpstr>Resolução De Chamamento   Nº 01/2015</vt:lpstr>
      <vt:lpstr>PMI</vt:lpstr>
      <vt:lpstr>Conselho Gestor de Concessões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Melissa</dc:creator>
  <cp:lastModifiedBy>Usuário do Windows</cp:lastModifiedBy>
  <cp:revision>19</cp:revision>
  <dcterms:created xsi:type="dcterms:W3CDTF">2015-12-12T23:42:38Z</dcterms:created>
  <dcterms:modified xsi:type="dcterms:W3CDTF">2015-12-15T15:23:21Z</dcterms:modified>
</cp:coreProperties>
</file>